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notesMaster" Target="notesMasters/notes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9C1C7-3DCD-1040-A9CF-14679D8B5DDD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E49A5-4136-284D-997B-48E1D79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Koppel aan schoolplein/tuin. Veilig blijven observeren.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Randen, tegels, bij bomen. Let op zandhoopjes en openingen.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Verkeer tussen nest en voedsel. Niet openmaken of verstoren.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Introduceer bladluizen en honingdauw als 'koeien' van mieren.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Herhaal metamorfose kort met voorbeelden.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Voorbeeld: grote kruimel verplaatsen door teamwork.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Leg proef stap voor stap uit. Ruim na afloop alles op.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Respect voor dieren; observeren i.p.v. ingrijpen.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Gebruik als afsluiter en herhaal de belangrijkste begrippen.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3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notesSlide" Target="../notesSlides/notesSlide5.xml"/><Relationship Id="rId4" Type="http://schemas.openxmlformats.org/officeDocument/2006/relationships/image" Target="../media/image3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Mieren in onze buurt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Spreekbeurt voor groep 5-8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Waar zie je mieren?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Tuin, park, stoep – vaak langs randen of bij bomen</a:t>
            </a:r>
          </a:p>
          <a:p>
            <a:pPr/>
            <a:r>
              <a:t>Let op rijen mieren: dat is het spoor naar voedsel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Het nest</a:t>
            </a:r>
          </a:p>
        </p:txBody>
      </p:sp>
      <p:pic>
        <p:nvPicPr>
          <p:cNvPr id="3" name="Picture 2" descr="pheromone_tra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2463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Veel mieren lopen heen en weer tussen nest en voedsel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 eten 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Zoete dingen, zaden en soms andere insecten</a:t>
            </a:r>
          </a:p>
          <a:p>
            <a:pPr/>
            <a:r>
              <a:t>Sommige mieren ‘melken’ bladluizen voor honingdauw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Hoe groeien ze op?</a:t>
            </a:r>
          </a:p>
        </p:txBody>
      </p:sp>
      <p:pic>
        <p:nvPicPr>
          <p:cNvPr id="3" name="Picture 2" descr="life_cyc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19399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Volledige metamorfose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Samenwerken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Mieren werken samen om moeilijke dingen te doen</a:t>
            </a:r>
          </a:p>
          <a:p>
            <a:pPr/>
            <a:r>
              <a:t>Zo kunnen ze bijvoorbeeld voedsel verslepen of tunneltjes maken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Doe-het-zelf proefje (veilig)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Leg buiten twee watjes neer: één met water + beetje suiker, één met alleen water</a:t>
            </a:r>
          </a:p>
          <a:p>
            <a:pPr/>
            <a:r>
              <a:t>Kijk na 15–30 minuten welke mieren waarheen gaan</a:t>
            </a:r>
          </a:p>
          <a:p>
            <a:pPr/>
            <a:r>
              <a:t>Ruim alles netjes op!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Goed omgaan met mieren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Niet plagen of nesten openmaken</a:t>
            </a:r>
          </a:p>
          <a:p>
            <a:pPr/>
            <a:r>
              <a:t>Leer te kijken en te tellen: hoeveel mieren per minuut?</a:t>
            </a:r>
          </a:p>
          <a:p>
            <a:pPr/>
            <a:r>
              <a:t>Heb je vragen? Noteer en zoek samen antwoorden!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1) Waarom lopen mieren vaak in een rij?</a:t>
            </a:r>
          </a:p>
          <a:p>
            <a:pPr/>
            <a:r>
              <a:t>2) Noem één plek waar je een nest kunt vinden.</a:t>
            </a:r>
          </a:p>
          <a:p>
            <a:pPr/>
            <a:r>
              <a:t>3) Wat is honingdauw?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