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9C1C7-3DCD-1040-A9CF-14679D8B5DDD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E49A5-4136-284D-997B-48E1D79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Doel: nieuwsgierig maken. Vraag: wie heeft wel eens een mierennest gezien?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Stel vragen, laat handen omhoog; herhaal kernwoorden.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Leg uit dat een kolonie als één 'superdier' werkt. Noem dat mieren insecten zijn met 6 poten.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Wijs kop, borststuk en achterlijf aan; vertel dat antennes hun 'neus' zijn.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Volledige metamorfose: ei → larve → pop → volwassen. Net als bij vlinders.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Koningin legt eieren; werksters doen verzorging en voedsel; soms soldaten als bewakers.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Taken veranderen soms met leeftijd: jonge werksters binnen, oudere buiten.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Voorbeelden: honingdauw, suiker, zaden, insecten. Deelgedrag via 'trophallaxis'.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Feromonen als geurspoor. Laat kinderen een 'mieren snelweg' beschrijven.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Tilvermogen (meervoudig eigen gewicht), communiceren met geuren/aanraking.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5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notesSlide" Target="../notesSlides/notesSlide4.xml"/><Relationship Id="rId4" Type="http://schemas.openxmlformats.org/officeDocument/2006/relationships/image" Target="../media/image5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5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notesSlide" Target="../notesSlides/notesSlide8.xml"/><Relationship Id="rId4" Type="http://schemas.openxmlformats.org/officeDocument/2006/relationships/image" Target="../media/image5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Mieren: superwerkers!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Spreekbeurt voor groep 5-8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Mini-quiz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1) Wie legt de eieren?</a:t>
            </a:r>
          </a:p>
          <a:p>
            <a:pPr/>
            <a:r>
              <a:t>2) Hoe heet het geurspoor dat mieren volgen?</a:t>
            </a:r>
          </a:p>
          <a:p>
            <a:pPr/>
            <a:r>
              <a:t>3) Noem één taak van werksters.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 is een mier?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Kleine insecten die in groepen leven</a:t>
            </a:r>
          </a:p>
          <a:p>
            <a:pPr/>
            <a:r>
              <a:t>Ze wonen in een nest: samen heten ze een kolonie</a:t>
            </a:r>
          </a:p>
          <a:p>
            <a:pPr/>
            <a:r>
              <a:t>Elke mier heeft een taak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Lichaamsdelen</a:t>
            </a:r>
          </a:p>
        </p:txBody>
      </p:sp>
      <p:pic>
        <p:nvPicPr>
          <p:cNvPr id="3" name="Picture 2" descr="ant_anatom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37538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Kop – Borststuk – Achterlijf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Levenscyclus</a:t>
            </a:r>
          </a:p>
        </p:txBody>
      </p:sp>
      <p:pic>
        <p:nvPicPr>
          <p:cNvPr id="3" name="Picture 2" descr="life_cyc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19399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Ei → Larve → Pop → Volwassen mier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 kolonie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 koningin legt eieren</a:t>
            </a:r>
          </a:p>
          <a:p>
            <a:pPr/>
            <a:r>
              <a:t>Werksters zorgen voor voedsel en jongen</a:t>
            </a:r>
          </a:p>
          <a:p>
            <a:pPr/>
            <a:r>
              <a:t>Soms zijn er soldaten voor bescherming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Wie doet wat?</a:t>
            </a:r>
          </a:p>
        </p:txBody>
      </p:sp>
      <p:pic>
        <p:nvPicPr>
          <p:cNvPr id="3" name="Picture 2" descr="caste_p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59357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Voorbeeld van taken in een kolonie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Wat eten mieren?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Suiker (bijv. honingdauw), zaden en insecten</a:t>
            </a:r>
          </a:p>
          <a:p>
            <a:pPr/>
            <a:r>
              <a:t>Ze verzamelen en delen het eten in het nest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Hoe vinden mieren de weg?</a:t>
            </a:r>
          </a:p>
        </p:txBody>
      </p:sp>
      <p:pic>
        <p:nvPicPr>
          <p:cNvPr id="3" name="Picture 2" descr="pheromone_tra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2463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Feromoonsporen wijzen de route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Coole weetjes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Mieren kunnen veel zwaarder tillen dan hun eigen gewicht</a:t>
            </a:r>
          </a:p>
          <a:p>
            <a:pPr/>
            <a:r>
              <a:t>Ze ‘praten’ met geuren en aanraking</a:t>
            </a:r>
          </a:p>
          <a:p>
            <a:pPr/>
            <a:r>
              <a:t>Er zijn duizenden soorten over de hele wereld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