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notesMaster" Target="notesMasters/notes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89C1C7-3DCD-1040-A9CF-14679D8B5DDD}" type="datetimeFigureOut">
              <a:rPr lang="en-US" smtClean="0"/>
              <a:t>10/17/16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5E49A5-4136-284D-997B-48E1D791A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252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Koppel biologie aan maatschappij en technologie.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Voorbeelden en lokale context; 'gratis' diensten benoemen.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Bladluizen, schimmeltuinen (Atta/Acromyrmex) als casussen.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Algemene effecten en beheersing; benadruk preventie.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Lokale regels → globaal gedrag; analogie met verkeer/netwerken.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Conceptueel: feromoonupdate/verdamping, geen formules nodig.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Definieer variabelen, controlegroep en meetplan.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Herhaal kerninzichten en laat ruimte voor reflectie.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notesSlide" Target="../notesSlides/notesSlide5.xml"/><Relationship Id="rId4" Type="http://schemas.openxmlformats.org/officeDocument/2006/relationships/image" Target="../media/image2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Mieren &amp; de mens: impact en inspiratie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Presentatie voor voortgezet onderwijs</a:t>
            </a:r>
          </a:p>
        </p:txBody>
      </p:sp>
      <p:pic>
        <p:nvPicPr>
          <p:cNvPr id="4" name="Picture 3" descr="Logo-mah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5280" y="5669280"/>
            <a:ext cx="960120" cy="96012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Ecosysteemdiensten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Regulatie van plagen en opruimen van kadavers</a:t>
            </a:r>
          </a:p>
          <a:p>
            <a:pPr/>
            <a:r>
              <a:t>Zaadverspreiding (myrmecochorie)</a:t>
            </a:r>
          </a:p>
          <a:p>
            <a:pPr/>
            <a:r>
              <a:t>Bodemventilatie door nestbouw</a:t>
            </a:r>
          </a:p>
        </p:txBody>
      </p:sp>
      <p:pic>
        <p:nvPicPr>
          <p:cNvPr id="4" name="Picture 3" descr="Logo-mah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5280" y="5669280"/>
            <a:ext cx="960120" cy="96012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Mutualismen en interacties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Mier–bladluis relaties (bescherming ↔ voeding)</a:t>
            </a:r>
          </a:p>
          <a:p>
            <a:pPr/>
            <a:r>
              <a:t>Mieren en schimmels (bijv. landbouw bij bladsnijders)</a:t>
            </a:r>
          </a:p>
        </p:txBody>
      </p:sp>
      <p:pic>
        <p:nvPicPr>
          <p:cNvPr id="4" name="Picture 3" descr="Logo-mah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5280" y="5669280"/>
            <a:ext cx="960120" cy="96012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Invasieve mieren (algemeen)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Snelle verspreiding via handel en transport</a:t>
            </a:r>
          </a:p>
          <a:p>
            <a:pPr/>
            <a:r>
              <a:t>Effect op inheemse biodiversiteit en economie</a:t>
            </a:r>
          </a:p>
          <a:p>
            <a:pPr/>
            <a:r>
              <a:t>Beheer: preventie, monitoring, integrale bestrijding</a:t>
            </a:r>
          </a:p>
        </p:txBody>
      </p:sp>
      <p:pic>
        <p:nvPicPr>
          <p:cNvPr id="4" name="Picture 3" descr="Logo-mah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5280" y="5669280"/>
            <a:ext cx="960120" cy="96012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Collectieve intelligentie</a:t>
            </a:r>
          </a:p>
        </p:txBody>
      </p:sp>
      <p:pic>
        <p:nvPicPr>
          <p:cNvPr id="3" name="Picture 2" descr="pheromone_trai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371600"/>
            <a:ext cx="7315200" cy="246309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14400" y="475488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t>Van lokale regels naar slimme routes</a:t>
            </a:r>
          </a:p>
        </p:txBody>
      </p:sp>
      <p:pic>
        <p:nvPicPr>
          <p:cNvPr id="5" name="Picture 4" descr="Logo-mah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5280" y="5669280"/>
            <a:ext cx="960120" cy="96012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Ant Colony Optimization (ACO) – idee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Modellen gebaseerd op feromoonsporen en verdamping</a:t>
            </a:r>
          </a:p>
          <a:p>
            <a:pPr/>
            <a:r>
              <a:t>Toegepast op kortste pad / logistiek / netwerken</a:t>
            </a:r>
          </a:p>
          <a:p>
            <a:pPr/>
            <a:r>
              <a:t>Voorbeeldactiviteit: simuleer sporen met suikerwater en observeer keuzes</a:t>
            </a:r>
          </a:p>
        </p:txBody>
      </p:sp>
      <p:pic>
        <p:nvPicPr>
          <p:cNvPr id="4" name="Picture 3" descr="Logo-mah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5280" y="5669280"/>
            <a:ext cx="960120" cy="96012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Praktijkopdracht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Ontwerp een proef: 2 paden met verschillende lengtes/obstakels</a:t>
            </a:r>
          </a:p>
          <a:p>
            <a:pPr/>
            <a:r>
              <a:t>Meet verkeer en tijd; bespreek feedbackmechanismen</a:t>
            </a:r>
          </a:p>
          <a:p>
            <a:pPr/>
            <a:r>
              <a:t>Reflecteer op ethiek en verstoring van dieren</a:t>
            </a:r>
          </a:p>
        </p:txBody>
      </p:sp>
      <p:pic>
        <p:nvPicPr>
          <p:cNvPr id="4" name="Picture 3" descr="Logo-mah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5280" y="5669280"/>
            <a:ext cx="960120" cy="96012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Samenvatting &amp; vragen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Mieren als modelsysteem voor samenwerking</a:t>
            </a:r>
          </a:p>
          <a:p>
            <a:pPr/>
            <a:r>
              <a:t>Kansen en risico’s rond mens–mier interacties</a:t>
            </a:r>
          </a:p>
        </p:txBody>
      </p:sp>
      <p:pic>
        <p:nvPicPr>
          <p:cNvPr id="4" name="Picture 3" descr="Logo-mah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5280" y="5669280"/>
            <a:ext cx="960120" cy="9601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